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3"/>
    <p:sldId id="410" r:id="rId4"/>
    <p:sldId id="411" r:id="rId5"/>
    <p:sldId id="412" r:id="rId6"/>
    <p:sldId id="415" r:id="rId7"/>
    <p:sldId id="413" r:id="rId8"/>
    <p:sldId id="414" r:id="rId9"/>
    <p:sldId id="41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指纹门禁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8736965" y="4300855"/>
            <a:ext cx="2919095" cy="671195"/>
          </a:xfrm>
        </p:spPr>
        <p:txBody>
          <a:bodyPr>
            <a:normAutofit/>
          </a:bodyPr>
          <a:p>
            <a:pPr algn="l"/>
            <a:r>
              <a:rPr lang="zh-CN" altLang="en-US">
                <a:sym typeface="+mn-ea"/>
              </a:rPr>
              <a:t>物联</a:t>
            </a:r>
            <a:r>
              <a:rPr lang="en-US" altLang="zh-CN">
                <a:sym typeface="+mn-ea"/>
              </a:rPr>
              <a:t>1701 </a:t>
            </a:r>
            <a:r>
              <a:rPr lang="zh-CN" altLang="en-US">
                <a:sym typeface="+mn-ea"/>
              </a:rPr>
              <a:t>何鑫</a:t>
            </a:r>
            <a:endParaRPr lang="zh-CN" altLang="en-US"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概述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4504690" cy="4759325"/>
          </a:xfrm>
        </p:spPr>
        <p:txBody>
          <a:bodyPr/>
          <a:p>
            <a:pPr marL="0" indent="0">
              <a:buNone/>
            </a:pPr>
            <a:r>
              <a:t>为了方便日常进出，可通过密码或者指纹进行身份认证，在该设备中，可输入超级密码进入管理员状态，进行更改密码，（更改密码应当验证原密码</a:t>
            </a:r>
            <a:r>
              <a:t>）设备掉电后，密码不会丢失，增加指纹，非用户可以选择输入密码，和指纹输入进行身份认证，在输入密码时，应实现</a:t>
            </a:r>
            <a:r>
              <a:t>可以清除，可以退出</a:t>
            </a:r>
          </a:p>
        </p:txBody>
      </p:sp>
      <p:pic>
        <p:nvPicPr>
          <p:cNvPr id="4" name="图片 3" descr="a9c320de5747dcf1c65336679116859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5790" y="1202055"/>
            <a:ext cx="5817870" cy="485330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整体框架</a:t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52090" y="1471295"/>
            <a:ext cx="6199505" cy="47593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流程图</a:t>
            </a: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871595" y="1490345"/>
            <a:ext cx="4441190" cy="47593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>
                <a:sym typeface="+mn-ea"/>
              </a:rPr>
              <a:t>实物</a:t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IMG_20200817_00553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13080" y="1313815"/>
            <a:ext cx="3569335" cy="4759325"/>
          </a:xfrm>
          <a:prstGeom prst="rect">
            <a:avLst/>
          </a:prstGeom>
        </p:spPr>
      </p:pic>
      <p:pic>
        <p:nvPicPr>
          <p:cNvPr id="5" name="图片 4" descr="IMG_20200817_0056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160" y="274955"/>
            <a:ext cx="3308985" cy="3694430"/>
          </a:xfrm>
          <a:prstGeom prst="rect">
            <a:avLst/>
          </a:prstGeom>
        </p:spPr>
      </p:pic>
      <p:pic>
        <p:nvPicPr>
          <p:cNvPr id="6" name="图片 5" descr="IMG_20200817_0057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2875" y="1224280"/>
            <a:ext cx="3814445" cy="50863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使用资源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</a:p>
          <a:p>
            <a:pPr marL="0" indent="0">
              <a:buNone/>
            </a:pPr>
            <a:r>
              <a:t>该项目采取</a:t>
            </a:r>
          </a:p>
          <a:p>
            <a:pPr marL="0" indent="0">
              <a:buNone/>
            </a:pPr>
            <a:r>
              <a:t>指纹部分：</a:t>
            </a:r>
            <a:r>
              <a:rPr lang="en-US" altLang="zh-CN"/>
              <a:t>AS608</a:t>
            </a:r>
            <a:r>
              <a:t>作为指纹模块（可存放</a:t>
            </a:r>
            <a:r>
              <a:rPr lang="en-US" altLang="zh-CN"/>
              <a:t>300</a:t>
            </a:r>
            <a:r>
              <a:t>个数据</a:t>
            </a:r>
            <a:r>
              <a:t>）</a:t>
            </a:r>
          </a:p>
          <a:p>
            <a:pPr marL="0" indent="0">
              <a:buNone/>
            </a:pPr>
            <a:r>
              <a:t>密码输入：</a:t>
            </a:r>
            <a:r>
              <a:rPr lang="en-US" altLang="zh-CN"/>
              <a:t>4*4</a:t>
            </a:r>
            <a:r>
              <a:t>矩阵按键，</a:t>
            </a:r>
          </a:p>
          <a:p>
            <a:pPr marL="0" indent="0">
              <a:buNone/>
            </a:pPr>
            <a:r>
              <a:t>显示部分：</a:t>
            </a:r>
            <a:r>
              <a:rPr lang="en-US" altLang="zh-CN"/>
              <a:t>OLED</a:t>
            </a:r>
            <a:r>
              <a:t>模块，</a:t>
            </a:r>
          </a:p>
          <a:p>
            <a:pPr marL="0" indent="0">
              <a:buNone/>
            </a:pPr>
            <a:r>
              <a:t>密码获取</a:t>
            </a:r>
            <a:r>
              <a:t>：</a:t>
            </a:r>
            <a:r>
              <a:rPr lang="en-US" altLang="zh-CN"/>
              <a:t>AT24C02</a:t>
            </a:r>
            <a:r>
              <a:t>模块，</a:t>
            </a:r>
          </a:p>
          <a:p>
            <a:pPr marL="0" indent="0">
              <a:buNone/>
            </a:pPr>
            <a:r>
              <a:t>响应部分：</a:t>
            </a:r>
            <a:r>
              <a:rPr lang="en-US" altLang="zh-CN"/>
              <a:t>LED</a:t>
            </a:r>
            <a:r>
              <a:t>模块，继电器（模拟开门</a:t>
            </a:r>
            <a:r>
              <a:t>）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问题总结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指纹录入需要获取</a:t>
            </a:r>
            <a:r>
              <a:rPr lang="en-US" altLang="zh-CN"/>
              <a:t>ID</a:t>
            </a:r>
            <a:r>
              <a:t>，人为赋值</a:t>
            </a:r>
            <a:r>
              <a:rPr lang="en-US" altLang="zh-CN"/>
              <a:t>ID</a:t>
            </a:r>
            <a:r>
              <a:t>太过麻烦</a:t>
            </a:r>
          </a:p>
          <a:p>
            <a:pPr marL="0" indent="0">
              <a:buNone/>
            </a:pPr>
            <a:r>
              <a:t>解决方案：</a:t>
            </a:r>
          </a:p>
          <a:p>
            <a:pPr marL="0" indent="0">
              <a:buNone/>
            </a:pPr>
            <a:r>
              <a:rPr lang="en-US" altLang="zh-CN"/>
              <a:t>	</a:t>
            </a:r>
            <a:r>
              <a:t>方案</a:t>
            </a:r>
            <a:r>
              <a:rPr lang="en-US" altLang="zh-CN"/>
              <a:t>1</a:t>
            </a:r>
            <a:r>
              <a:t>：获取指纹总数，</a:t>
            </a:r>
            <a:r>
              <a:rPr lang="en-US" altLang="zh-CN"/>
              <a:t>ID = sum + 1</a:t>
            </a:r>
            <a:r>
              <a:t>；</a:t>
            </a:r>
          </a:p>
          <a:p>
            <a:pPr marL="0" indent="0">
              <a:buNone/>
            </a:pPr>
            <a:r>
              <a:rPr lang="en-US" altLang="zh-CN"/>
              <a:t>	</a:t>
            </a:r>
            <a:r>
              <a:t>方案</a:t>
            </a:r>
            <a:r>
              <a:rPr lang="en-US" altLang="zh-CN"/>
              <a:t>2</a:t>
            </a:r>
            <a:r>
              <a:t>： 寻找空位，直接补入</a:t>
            </a:r>
          </a:p>
          <a:p>
            <a:pPr marL="0" indent="0">
              <a:buNone/>
            </a:pPr>
            <a:endParaRPr>
              <a:sym typeface="+mn-ea"/>
            </a:endParaRPr>
          </a:p>
          <a:p>
            <a:pPr marL="0" indent="0">
              <a:buNone/>
            </a:pPr>
            <a:r>
              <a:rPr>
                <a:sym typeface="+mn-ea"/>
              </a:rPr>
              <a:t>指纹能刷，但不能录？为什么？</a:t>
            </a:r>
            <a:endParaRPr lang="zh-CN" altLang="en-US"/>
          </a:p>
          <a:p>
            <a:pPr marL="0" indent="0">
              <a:buNone/>
            </a:pPr>
            <a:r>
              <a:rPr>
                <a:sym typeface="+mn-ea"/>
              </a:rPr>
              <a:t>原因：在测试代码里，采用独立按键进行控制，而单片机上的外部中断在</a:t>
            </a:r>
            <a:r>
              <a:rPr lang="en-US" altLang="zh-CN">
                <a:sym typeface="+mn-ea"/>
              </a:rPr>
              <a:t>P3^2</a:t>
            </a:r>
            <a:r>
              <a:rPr>
                <a:sym typeface="+mn-ea"/>
              </a:rPr>
              <a:t>和</a:t>
            </a:r>
            <a:r>
              <a:rPr lang="en-US" altLang="zh-CN">
                <a:sym typeface="+mn-ea"/>
              </a:rPr>
              <a:t>P3^3,</a:t>
            </a:r>
            <a:r>
              <a:rPr>
                <a:sym typeface="+mn-ea"/>
              </a:rPr>
              <a:t>因此，在测试时，产生影响！</a:t>
            </a:r>
            <a:endParaRPr>
              <a:sym typeface="+mn-ea"/>
            </a:endParaRPr>
          </a:p>
          <a:p>
            <a:pPr marL="0" indent="0">
              <a:buNone/>
            </a:pPr>
            <a:r>
              <a:rPr>
                <a:sym typeface="+mn-ea"/>
              </a:rPr>
              <a:t>解决方案：换个按键测试</a:t>
            </a:r>
            <a:endParaRPr>
              <a:sym typeface="+mn-ea"/>
            </a:endParaRPr>
          </a:p>
          <a:p>
            <a:pPr marL="0" indent="0">
              <a:buNone/>
            </a:pP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个人</a:t>
            </a:r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t>此次项目主要涉及如何使用一些新的模块，如何去了解它的开发流程，当我看到</a:t>
            </a:r>
            <a:r>
              <a:rPr lang="en-US" altLang="zh-CN"/>
              <a:t>AS608</a:t>
            </a:r>
            <a:r>
              <a:t>的代码后，觉得它的代码量太多，肯定是不容易理解，但去了解了它的开发资料后，它的量虽然多，但也不是特别的难，</a:t>
            </a:r>
            <a:r>
              <a:t>还有更加灵活的利用所学过的模块，在编码过程中，更需要考虑的是如何减少模块与模块间的耦合度，提高模块的独立性。而在于组装方面，更难的就是焊板子，焊接是门技术活，一不小心就会焊崩了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585</Words>
  <Application>WPS 演示</Application>
  <PresentationFormat>宽屏</PresentationFormat>
  <Paragraphs>39</Paragraphs>
  <Slides>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Segoe UI</vt:lpstr>
      <vt:lpstr>Office 主题​​</vt:lpstr>
      <vt:lpstr>指纹门禁</vt:lpstr>
      <vt:lpstr>概述</vt:lpstr>
      <vt:lpstr>整体框架 </vt:lpstr>
      <vt:lpstr>流程图</vt:lpstr>
      <vt:lpstr>实物 </vt:lpstr>
      <vt:lpstr>使用资源</vt:lpstr>
      <vt:lpstr>问题总结</vt:lpstr>
      <vt:lpstr>个人总结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骄傲的大树</cp:lastModifiedBy>
  <cp:revision>178</cp:revision>
  <dcterms:created xsi:type="dcterms:W3CDTF">2019-06-19T02:08:00Z</dcterms:created>
  <dcterms:modified xsi:type="dcterms:W3CDTF">2020-08-17T09:54:58Z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